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9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F060A-CDB9-451D-B93E-96015CEDF8EB}" type="datetimeFigureOut">
              <a:rPr lang="en-US" smtClean="0"/>
              <a:t>1/24/2012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1B9AE-1257-40A6-BD33-78D3A9D977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F060A-CDB9-451D-B93E-96015CEDF8EB}" type="datetimeFigureOut">
              <a:rPr lang="en-US" smtClean="0"/>
              <a:t>1/24/2012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1B9AE-1257-40A6-BD33-78D3A9D977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F060A-CDB9-451D-B93E-96015CEDF8EB}" type="datetimeFigureOut">
              <a:rPr lang="en-US" smtClean="0"/>
              <a:t>1/24/2012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1B9AE-1257-40A6-BD33-78D3A9D977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F060A-CDB9-451D-B93E-96015CEDF8EB}" type="datetimeFigureOut">
              <a:rPr lang="en-US" smtClean="0"/>
              <a:t>1/24/2012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1B9AE-1257-40A6-BD33-78D3A9D977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F060A-CDB9-451D-B93E-96015CEDF8EB}" type="datetimeFigureOut">
              <a:rPr lang="en-US" smtClean="0"/>
              <a:t>1/24/2012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1B9AE-1257-40A6-BD33-78D3A9D977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F060A-CDB9-451D-B93E-96015CEDF8EB}" type="datetimeFigureOut">
              <a:rPr lang="en-US" smtClean="0"/>
              <a:t>1/24/2012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1B9AE-1257-40A6-BD33-78D3A9D977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F060A-CDB9-451D-B93E-96015CEDF8EB}" type="datetimeFigureOut">
              <a:rPr lang="en-US" smtClean="0"/>
              <a:t>1/24/2012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1B9AE-1257-40A6-BD33-78D3A9D977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F060A-CDB9-451D-B93E-96015CEDF8EB}" type="datetimeFigureOut">
              <a:rPr lang="en-US" smtClean="0"/>
              <a:t>1/24/2012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1B9AE-1257-40A6-BD33-78D3A9D977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F060A-CDB9-451D-B93E-96015CEDF8EB}" type="datetimeFigureOut">
              <a:rPr lang="en-US" smtClean="0"/>
              <a:t>1/24/2012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1B9AE-1257-40A6-BD33-78D3A9D977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F060A-CDB9-451D-B93E-96015CEDF8EB}" type="datetimeFigureOut">
              <a:rPr lang="en-US" smtClean="0"/>
              <a:t>1/24/2012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1B9AE-1257-40A6-BD33-78D3A9D977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F060A-CDB9-451D-B93E-96015CEDF8EB}" type="datetimeFigureOut">
              <a:rPr lang="en-US" smtClean="0"/>
              <a:t>1/24/2012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1B9AE-1257-40A6-BD33-78D3A9D977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AF060A-CDB9-451D-B93E-96015CEDF8EB}" type="datetimeFigureOut">
              <a:rPr lang="en-US" smtClean="0"/>
              <a:t>1/24/2012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F1B9AE-1257-40A6-BD33-78D3A9D977E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33400" y="1066800"/>
          <a:ext cx="8153400" cy="556260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38350"/>
                <a:gridCol w="2038350"/>
                <a:gridCol w="2038350"/>
                <a:gridCol w="2038350"/>
              </a:tblGrid>
              <a:tr h="50569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Object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Transparent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Translucent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Opaque</a:t>
                      </a:r>
                      <a:endParaRPr lang="en-US" dirty="0"/>
                    </a:p>
                  </a:txBody>
                  <a:tcPr/>
                </a:tc>
              </a:tr>
              <a:tr h="505691">
                <a:tc>
                  <a:txBody>
                    <a:bodyPr/>
                    <a:lstStyle/>
                    <a:p>
                      <a:r>
                        <a:rPr lang="en-US" dirty="0" smtClean="0"/>
                        <a:t>1. Dryer Sheet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505691">
                <a:tc>
                  <a:txBody>
                    <a:bodyPr/>
                    <a:lstStyle/>
                    <a:p>
                      <a:r>
                        <a:rPr lang="en-US" dirty="0" smtClean="0"/>
                        <a:t>2. Aluminum Foil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505691">
                <a:tc>
                  <a:txBody>
                    <a:bodyPr/>
                    <a:lstStyle/>
                    <a:p>
                      <a:r>
                        <a:rPr lang="en-US" dirty="0" smtClean="0"/>
                        <a:t>3.  Paper Plate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505691">
                <a:tc>
                  <a:txBody>
                    <a:bodyPr/>
                    <a:lstStyle/>
                    <a:p>
                      <a:r>
                        <a:rPr lang="en-US" dirty="0" smtClean="0"/>
                        <a:t>4. Clear Glass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05691">
                <a:tc>
                  <a:txBody>
                    <a:bodyPr/>
                    <a:lstStyle/>
                    <a:p>
                      <a:r>
                        <a:rPr lang="en-US" dirty="0" smtClean="0"/>
                        <a:t>5. Colored Glass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505691">
                <a:tc>
                  <a:txBody>
                    <a:bodyPr/>
                    <a:lstStyle/>
                    <a:p>
                      <a:r>
                        <a:rPr lang="en-US" dirty="0" smtClean="0"/>
                        <a:t>6. Clear Plastic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05691">
                <a:tc>
                  <a:txBody>
                    <a:bodyPr/>
                    <a:lstStyle/>
                    <a:p>
                      <a:r>
                        <a:rPr lang="en-US" dirty="0" smtClean="0"/>
                        <a:t>7.</a:t>
                      </a:r>
                      <a:r>
                        <a:rPr lang="en-US" baseline="0" dirty="0" smtClean="0"/>
                        <a:t> Wax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05691">
                <a:tc>
                  <a:txBody>
                    <a:bodyPr/>
                    <a:lstStyle/>
                    <a:p>
                      <a:r>
                        <a:rPr lang="en-US" dirty="0" smtClean="0"/>
                        <a:t>8. Tissue Paper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505691">
                <a:tc>
                  <a:txBody>
                    <a:bodyPr/>
                    <a:lstStyle/>
                    <a:p>
                      <a:r>
                        <a:rPr lang="en-US" dirty="0" smtClean="0"/>
                        <a:t>9. Sunglass</a:t>
                      </a:r>
                      <a:r>
                        <a:rPr lang="en-US" baseline="0" dirty="0" smtClean="0"/>
                        <a:t> lens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05691">
                <a:tc>
                  <a:txBody>
                    <a:bodyPr/>
                    <a:lstStyle/>
                    <a:p>
                      <a:r>
                        <a:rPr lang="en-US" dirty="0" smtClean="0"/>
                        <a:t>10. Notebook</a:t>
                      </a:r>
                      <a:r>
                        <a:rPr lang="en-US" baseline="0" dirty="0" smtClean="0"/>
                        <a:t> Paper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81000" y="457200"/>
            <a:ext cx="7772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buFont typeface="Arial" pitchFamily="34" charset="0"/>
              <a:buChar char="•"/>
            </a:pPr>
            <a:r>
              <a:rPr lang="en-US" sz="2000" dirty="0" smtClean="0"/>
              <a:t>Put an ‘X’ under where you think the object is going to fall </a:t>
            </a:r>
            <a:endParaRPr lang="en-US" sz="2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685800"/>
            <a:ext cx="23622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u="sng" dirty="0" smtClean="0"/>
              <a:t>Transparent:</a:t>
            </a:r>
          </a:p>
          <a:p>
            <a:pPr algn="ctr"/>
            <a:r>
              <a:rPr lang="en-US" sz="2800" dirty="0" smtClean="0"/>
              <a:t>Clear glass</a:t>
            </a:r>
          </a:p>
          <a:p>
            <a:pPr algn="ctr"/>
            <a:r>
              <a:rPr lang="en-US" sz="2800" dirty="0" smtClean="0"/>
              <a:t>Clear Plastic</a:t>
            </a:r>
            <a:endParaRPr lang="en-US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3200400" y="685800"/>
            <a:ext cx="2209800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u="sng" dirty="0" smtClean="0"/>
              <a:t>Translucent:</a:t>
            </a:r>
          </a:p>
          <a:p>
            <a:pPr algn="ctr"/>
            <a:r>
              <a:rPr lang="en-US" sz="2800" dirty="0" smtClean="0"/>
              <a:t>Dryer Sheet</a:t>
            </a:r>
          </a:p>
          <a:p>
            <a:pPr algn="ctr"/>
            <a:r>
              <a:rPr lang="en-US" sz="2800" dirty="0" smtClean="0"/>
              <a:t>Colored Glass</a:t>
            </a:r>
          </a:p>
          <a:p>
            <a:pPr algn="ctr"/>
            <a:r>
              <a:rPr lang="en-US" sz="2800" dirty="0" smtClean="0"/>
              <a:t>Tissue Paper</a:t>
            </a:r>
          </a:p>
          <a:p>
            <a:pPr algn="ctr"/>
            <a:r>
              <a:rPr lang="en-US" sz="2800" dirty="0" smtClean="0"/>
              <a:t>Sunglass Lens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638800" y="685800"/>
            <a:ext cx="2362200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u="sng" dirty="0" smtClean="0"/>
              <a:t>Opaque:</a:t>
            </a:r>
          </a:p>
          <a:p>
            <a:pPr algn="ctr"/>
            <a:r>
              <a:rPr lang="en-US" sz="2800" dirty="0" smtClean="0"/>
              <a:t>Aluminum Foil</a:t>
            </a:r>
          </a:p>
          <a:p>
            <a:pPr algn="ctr"/>
            <a:r>
              <a:rPr lang="en-US" sz="2800" dirty="0" smtClean="0"/>
              <a:t>Paper Plate</a:t>
            </a:r>
          </a:p>
          <a:p>
            <a:pPr algn="ctr"/>
            <a:r>
              <a:rPr lang="en-US" sz="2800" dirty="0" smtClean="0"/>
              <a:t>Wax</a:t>
            </a:r>
          </a:p>
          <a:p>
            <a:pPr algn="ctr"/>
            <a:r>
              <a:rPr lang="en-US" sz="2800" dirty="0" smtClean="0"/>
              <a:t>Notebook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82</Words>
  <Application>Microsoft Office PowerPoint</Application>
  <PresentationFormat>On-screen Show (4:3)</PresentationFormat>
  <Paragraphs>28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Emily Christine Purnell</dc:creator>
  <cp:lastModifiedBy>Emily Christine Purnell</cp:lastModifiedBy>
  <cp:revision>2</cp:revision>
  <dcterms:created xsi:type="dcterms:W3CDTF">2012-01-25T05:36:20Z</dcterms:created>
  <dcterms:modified xsi:type="dcterms:W3CDTF">2012-01-25T05:53:20Z</dcterms:modified>
</cp:coreProperties>
</file>